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83" r:id="rId5"/>
    <p:sldId id="259" r:id="rId6"/>
    <p:sldId id="282" r:id="rId7"/>
    <p:sldId id="25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7" r:id="rId17"/>
    <p:sldId id="270" r:id="rId18"/>
    <p:sldId id="271" r:id="rId19"/>
    <p:sldId id="272" r:id="rId20"/>
    <p:sldId id="280" r:id="rId21"/>
    <p:sldId id="274" r:id="rId22"/>
    <p:sldId id="279" r:id="rId23"/>
    <p:sldId id="278" r:id="rId24"/>
  </p:sldIdLst>
  <p:sldSz cx="18288000" cy="10287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5.png"/><Relationship Id="rId7" Type="http://schemas.openxmlformats.org/officeDocument/2006/relationships/image" Target="../media/image7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5.png"/><Relationship Id="rId7" Type="http://schemas.openxmlformats.org/officeDocument/2006/relationships/image" Target="../media/image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6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5.png"/><Relationship Id="rId2" Type="http://schemas.openxmlformats.org/officeDocument/2006/relationships/image" Target="../media/image9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4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21" Type="http://schemas.openxmlformats.org/officeDocument/2006/relationships/image" Target="../media/image6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58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44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44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71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0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44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71.png"/><Relationship Id="rId16" Type="http://schemas.openxmlformats.org/officeDocument/2006/relationships/image" Target="../media/image199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44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56.png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58.png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1821" y="-2516275"/>
            <a:ext cx="19091642" cy="12803276"/>
            <a:chOff x="-1737976" y="-2572653"/>
            <a:chExt cx="14035892" cy="9412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37976" y="-2572653"/>
              <a:ext cx="14035892" cy="9412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910" y="320582"/>
            <a:ext cx="13439742" cy="55137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7527" y="3225200"/>
            <a:ext cx="7822811" cy="4728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4347" y="4448315"/>
            <a:ext cx="5020808" cy="14470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1315" y="8647651"/>
            <a:ext cx="4899322" cy="27335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6553" y="8647651"/>
            <a:ext cx="4973531" cy="27525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82" y="437000"/>
            <a:ext cx="4144758" cy="50224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79915" y="456048"/>
            <a:ext cx="385882" cy="5022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98097" y="1444097"/>
            <a:ext cx="4556966" cy="820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16579" y="2289003"/>
            <a:ext cx="13652556" cy="7663178"/>
            <a:chOff x="2316579" y="2289003"/>
            <a:chExt cx="13652556" cy="7663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6579" y="2289003"/>
              <a:ext cx="13652556" cy="76631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4034" y="2371675"/>
            <a:ext cx="3445101" cy="1498455"/>
            <a:chOff x="12524034" y="2371675"/>
            <a:chExt cx="3445101" cy="14984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4034" y="2371675"/>
              <a:ext cx="3445101" cy="14984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51359" y="2555844"/>
            <a:ext cx="1571074" cy="1571074"/>
            <a:chOff x="13751359" y="2555844"/>
            <a:chExt cx="1571074" cy="15710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68368" y="1872853"/>
              <a:ext cx="3142148" cy="31421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1359" y="2555844"/>
              <a:ext cx="1571074" cy="1571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1315" y="8647651"/>
            <a:ext cx="4899322" cy="27335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6553" y="8647651"/>
            <a:ext cx="4973531" cy="27525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82" y="437000"/>
            <a:ext cx="3297749" cy="50224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62963" y="456048"/>
            <a:ext cx="385882" cy="5022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85822" y="5371969"/>
            <a:ext cx="7423377" cy="90694"/>
            <a:chOff x="5385822" y="5371969"/>
            <a:chExt cx="7423377" cy="906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385822" y="5371969"/>
              <a:ext cx="7423377" cy="906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8953" y="7954629"/>
            <a:ext cx="6256406" cy="12772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76235" y="7959856"/>
            <a:ext cx="7078911" cy="1000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84345" y="1529692"/>
            <a:ext cx="3443995" cy="6012561"/>
            <a:chOff x="12084345" y="1529692"/>
            <a:chExt cx="3443995" cy="6012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4345" y="1529692"/>
              <a:ext cx="3443995" cy="6012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3646" y="1529692"/>
            <a:ext cx="3434375" cy="6012561"/>
            <a:chOff x="2453646" y="1529692"/>
            <a:chExt cx="3434375" cy="60125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3646" y="1529692"/>
              <a:ext cx="3434375" cy="6012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3" y="3759974"/>
            <a:ext cx="3206200" cy="35351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598467"/>
            <a:ext cx="6842456" cy="13375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31702"/>
            <a:ext cx="6111344" cy="6041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7341501" cy="90694"/>
            <a:chOff x="4876681" y="5234210"/>
            <a:chExt cx="7341501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7341501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6" y="6951620"/>
            <a:ext cx="16693608" cy="85202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3" y="1808357"/>
            <a:ext cx="14815038" cy="7083768"/>
            <a:chOff x="-13853" y="1808357"/>
            <a:chExt cx="14815038" cy="708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3" y="1808357"/>
              <a:ext cx="14815038" cy="708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49656" y="1836063"/>
            <a:ext cx="5301535" cy="7068807"/>
            <a:chOff x="13249656" y="1836063"/>
            <a:chExt cx="5301535" cy="70688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9656" y="1836063"/>
              <a:ext cx="5301535" cy="70688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2352" y="6851668"/>
            <a:ext cx="5962724" cy="29076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887" y="3586611"/>
            <a:ext cx="3646356" cy="15048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1786" y="2428379"/>
            <a:ext cx="4323810" cy="90694"/>
            <a:chOff x="951786" y="2428379"/>
            <a:chExt cx="4323810" cy="906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51786" y="2428379"/>
              <a:ext cx="4323810" cy="906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048" y="2517053"/>
            <a:ext cx="1091915" cy="12076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8849" y="5377868"/>
            <a:ext cx="4309949" cy="16469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1467" y="3642022"/>
            <a:ext cx="2476661" cy="15048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0513" y="2434898"/>
            <a:ext cx="4323810" cy="90694"/>
            <a:chOff x="7210513" y="2434898"/>
            <a:chExt cx="4323810" cy="906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210513" y="2434898"/>
              <a:ext cx="4323810" cy="90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3775" y="2523571"/>
            <a:ext cx="1101439" cy="12076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97572" y="5336306"/>
            <a:ext cx="4274787" cy="20369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2382" y="437000"/>
            <a:ext cx="3665291" cy="5022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579915" y="456048"/>
            <a:ext cx="385882" cy="5022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2329" y="1793397"/>
            <a:ext cx="14815038" cy="7083768"/>
            <a:chOff x="-162329" y="1793397"/>
            <a:chExt cx="14815038" cy="708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2329" y="1793397"/>
              <a:ext cx="14815038" cy="708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35803" y="1738528"/>
            <a:ext cx="5301535" cy="7138637"/>
            <a:chOff x="13235803" y="1738528"/>
            <a:chExt cx="5301535" cy="71386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5803" y="1738528"/>
              <a:ext cx="5301535" cy="71386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2670" y="6757970"/>
            <a:ext cx="7470410" cy="35545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036" y="4685195"/>
            <a:ext cx="2853123" cy="6943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7268" y="3604741"/>
            <a:ext cx="3849303" cy="80741"/>
            <a:chOff x="547268" y="3604741"/>
            <a:chExt cx="3849303" cy="80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7268" y="3604741"/>
              <a:ext cx="3849303" cy="807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9132" y="3689486"/>
            <a:ext cx="972636" cy="10813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690" y="5987410"/>
            <a:ext cx="3759465" cy="7973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30194" y="3586217"/>
            <a:ext cx="3943730" cy="3148491"/>
            <a:chOff x="4830194" y="3586217"/>
            <a:chExt cx="3943730" cy="31484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7956" y="4686787"/>
              <a:ext cx="2596508" cy="7234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831785" y="3586217"/>
              <a:ext cx="3942139" cy="82689"/>
              <a:chOff x="4831785" y="3586217"/>
              <a:chExt cx="3942139" cy="8268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4831785" y="3586217"/>
                <a:ext cx="3942139" cy="82689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4469" y="3667062"/>
              <a:ext cx="1007568" cy="110421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8668" y="6022592"/>
              <a:ext cx="3797803" cy="8136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2382" y="437000"/>
            <a:ext cx="3777206" cy="5022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79915" y="456048"/>
            <a:ext cx="385882" cy="5022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92076" y="3586220"/>
            <a:ext cx="3943727" cy="3492702"/>
            <a:chOff x="9292076" y="3586220"/>
            <a:chExt cx="3943727" cy="34927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39831" y="4681369"/>
              <a:ext cx="2922051" cy="72343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293664" y="3586220"/>
              <a:ext cx="3942139" cy="82689"/>
              <a:chOff x="9293664" y="3586220"/>
              <a:chExt cx="3942139" cy="8268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293664" y="3586220"/>
                <a:ext cx="3942139" cy="8268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96351" y="3667065"/>
              <a:ext cx="998043" cy="110421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90549" y="6014992"/>
              <a:ext cx="3857203" cy="1178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A76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6" y="3759976"/>
            <a:ext cx="3187155" cy="35351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598467"/>
            <a:ext cx="8687932" cy="13375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45064"/>
            <a:ext cx="7776410" cy="15592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5942366" cy="90694"/>
            <a:chOff x="4876681" y="5234210"/>
            <a:chExt cx="5942366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5942366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6" y="6951620"/>
            <a:ext cx="16693608" cy="85202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FFA189-431A-5D17-0C72-C8E38BEBA1ED}"/>
              </a:ext>
            </a:extLst>
          </p:cNvPr>
          <p:cNvGrpSpPr/>
          <p:nvPr/>
        </p:nvGrpSpPr>
        <p:grpSpPr>
          <a:xfrm>
            <a:off x="3735270" y="2324100"/>
            <a:ext cx="10817459" cy="6141124"/>
            <a:chOff x="4731617" y="3484189"/>
            <a:chExt cx="8773987" cy="4981035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8524569" y="3484189"/>
              <a:ext cx="4981035" cy="4981035"/>
              <a:chOff x="4892890" y="2561524"/>
              <a:chExt cx="3661983" cy="366198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892890" y="2561524"/>
                <a:ext cx="3661983" cy="366198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9125590" y="4554530"/>
              <a:ext cx="3778991" cy="3778991"/>
              <a:chOff x="5334752" y="3348423"/>
              <a:chExt cx="2778258" cy="277825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34752" y="3348423"/>
                <a:ext cx="2778258" cy="277825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90184" y="5911404"/>
              <a:ext cx="2249805" cy="2249805"/>
              <a:chOff x="5896870" y="4345976"/>
              <a:chExt cx="1654023" cy="16540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96870" y="4345976"/>
                <a:ext cx="1654023" cy="165402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87252" y="4114775"/>
              <a:ext cx="3011131" cy="110612"/>
              <a:chOff x="3909714" y="3025122"/>
              <a:chExt cx="2213739" cy="8132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09714" y="3025122"/>
                <a:ext cx="2213739" cy="813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87251" y="5613123"/>
              <a:ext cx="3011698" cy="110612"/>
              <a:chOff x="3909714" y="4126685"/>
              <a:chExt cx="2214156" cy="8132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09714" y="4126685"/>
                <a:ext cx="2214156" cy="8132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87251" y="7111471"/>
              <a:ext cx="3012943" cy="110612"/>
              <a:chOff x="3909714" y="5228248"/>
              <a:chExt cx="2215071" cy="8132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09714" y="5228248"/>
                <a:ext cx="2215071" cy="8132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575" y="3972260"/>
              <a:ext cx="1151217" cy="47407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50332" y="4392523"/>
              <a:ext cx="2410080" cy="68805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1617" y="5486867"/>
              <a:ext cx="1034796" cy="4363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0332" y="5881153"/>
              <a:ext cx="2410080" cy="68805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1617" y="6975497"/>
              <a:ext cx="1174911" cy="46226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50332" y="7383814"/>
              <a:ext cx="2987556" cy="68805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290546" y="3706213"/>
              <a:ext cx="1449095" cy="763749"/>
              <a:chOff x="6191210" y="2724752"/>
              <a:chExt cx="1065353" cy="56149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11172" y="2670063"/>
                <a:ext cx="948526" cy="60559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64663" y="3038481"/>
                <a:ext cx="1047901" cy="3716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200194" y="4964282"/>
              <a:ext cx="1629798" cy="838805"/>
              <a:chOff x="6124785" y="3649666"/>
              <a:chExt cx="1198203" cy="61667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081477" y="3594978"/>
                <a:ext cx="1078136" cy="60559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164663" y="3991211"/>
                <a:ext cx="1047901" cy="37165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290546" y="6297406"/>
              <a:ext cx="1449095" cy="801608"/>
              <a:chOff x="6191210" y="4629760"/>
              <a:chExt cx="1065353" cy="58933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318368" y="4575071"/>
                <a:ext cx="859821" cy="605593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164663" y="4943959"/>
                <a:ext cx="1047901" cy="371654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602200" y="466668"/>
            <a:ext cx="382917" cy="502245"/>
          </a:xfrm>
          <a:prstGeom prst="rect">
            <a:avLst/>
          </a:prstGeom>
        </p:spPr>
      </p:pic>
      <p:pic>
        <p:nvPicPr>
          <p:cNvPr id="4" name="Object 31">
            <a:extLst>
              <a:ext uri="{FF2B5EF4-FFF2-40B4-BE49-F238E27FC236}">
                <a16:creationId xmlns:a16="http://schemas.microsoft.com/office/drawing/2014/main" id="{CA607256-4FA8-98C1-25F3-54F2CCDFBDA1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3453" y="448162"/>
            <a:ext cx="774301" cy="476615"/>
          </a:xfrm>
          <a:prstGeom prst="rect">
            <a:avLst/>
          </a:prstGeom>
        </p:spPr>
      </p:pic>
      <p:pic>
        <p:nvPicPr>
          <p:cNvPr id="5" name="Object 30">
            <a:extLst>
              <a:ext uri="{FF2B5EF4-FFF2-40B4-BE49-F238E27FC236}">
                <a16:creationId xmlns:a16="http://schemas.microsoft.com/office/drawing/2014/main" id="{B95EFEC5-C38D-239D-E111-EA87BB1CFE8A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33506" y="437000"/>
            <a:ext cx="4324796" cy="5022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91281" y="4299673"/>
            <a:ext cx="1678395" cy="120954"/>
            <a:chOff x="5291281" y="4299673"/>
            <a:chExt cx="1678395" cy="120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1281" y="4299673"/>
              <a:ext cx="1678395" cy="120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4407" y="4096303"/>
            <a:ext cx="2103410" cy="916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53185" y="7823694"/>
            <a:ext cx="1817968" cy="120954"/>
            <a:chOff x="5053185" y="7823694"/>
            <a:chExt cx="1817968" cy="1209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3185" y="7823694"/>
              <a:ext cx="1817968" cy="1209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53210" y="7370765"/>
            <a:ext cx="902486" cy="878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72318" y="8529170"/>
            <a:ext cx="726801" cy="4161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11594" y="7790588"/>
            <a:ext cx="2560826" cy="120954"/>
            <a:chOff x="10711594" y="7790588"/>
            <a:chExt cx="2560826" cy="1209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1594" y="7790588"/>
              <a:ext cx="2560826" cy="1209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48528" y="7678678"/>
            <a:ext cx="1814667" cy="935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7057" y="5459023"/>
            <a:ext cx="2088467" cy="859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7583" y="4178719"/>
            <a:ext cx="1076916" cy="120954"/>
            <a:chOff x="12077583" y="4178719"/>
            <a:chExt cx="1076916" cy="1209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7583" y="4178719"/>
              <a:ext cx="1076916" cy="1209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72318" y="8529170"/>
            <a:ext cx="726801" cy="4161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89655" y="2562248"/>
            <a:ext cx="6706404" cy="6706450"/>
            <a:chOff x="5789655" y="2562248"/>
            <a:chExt cx="6706404" cy="67064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9655" y="2562248"/>
              <a:ext cx="6706404" cy="67064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2524" y="3884781"/>
            <a:ext cx="2103410" cy="9162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12305" y="3924768"/>
            <a:ext cx="1495648" cy="935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19881" y="7412014"/>
            <a:ext cx="2093886" cy="9257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00367" y="7399338"/>
            <a:ext cx="2739124" cy="9352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7439" y="7408791"/>
            <a:ext cx="3572806" cy="103150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1300" y="3908953"/>
            <a:ext cx="4968044" cy="15024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40763" y="3903258"/>
            <a:ext cx="4881472" cy="15024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11430" y="7349430"/>
            <a:ext cx="3985577" cy="10315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33506" y="437000"/>
            <a:ext cx="4324796" cy="50224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3453" y="448162"/>
            <a:ext cx="774301" cy="47661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579677" y="459733"/>
            <a:ext cx="386120" cy="4990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3506" y="437000"/>
            <a:ext cx="4580692" cy="5022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17378" y="4433462"/>
            <a:ext cx="6373098" cy="6309395"/>
            <a:chOff x="12217378" y="4433462"/>
            <a:chExt cx="6373098" cy="63093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7378" y="4433462"/>
              <a:ext cx="6373098" cy="63093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8689" y="4433462"/>
            <a:ext cx="6113533" cy="6137967"/>
            <a:chOff x="6108689" y="4433462"/>
            <a:chExt cx="6113533" cy="61379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8689" y="4433462"/>
              <a:ext cx="6113533" cy="61379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4036" y="5686465"/>
            <a:ext cx="4413350" cy="462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032" y="4752034"/>
            <a:ext cx="2183612" cy="8408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79677" y="459733"/>
            <a:ext cx="386120" cy="4990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91604" y="4779049"/>
            <a:ext cx="1980402" cy="8448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54418" y="4738824"/>
            <a:ext cx="1727603" cy="9381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050" y="5686465"/>
            <a:ext cx="4964436" cy="46237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35084" y="5562912"/>
            <a:ext cx="4339760" cy="41804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38382" y="2011763"/>
            <a:ext cx="5806432" cy="8208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9564" y="2361715"/>
            <a:ext cx="13055154" cy="90694"/>
            <a:chOff x="1559564" y="2361715"/>
            <a:chExt cx="13055154" cy="90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559564" y="2361715"/>
              <a:ext cx="13055154" cy="90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3506" y="437000"/>
            <a:ext cx="4725063" cy="5022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8382" y="2011763"/>
            <a:ext cx="5780871" cy="820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9564" y="2361715"/>
            <a:ext cx="13055154" cy="90694"/>
            <a:chOff x="1559564" y="2361715"/>
            <a:chExt cx="13055154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59564" y="2361715"/>
              <a:ext cx="13055154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79677" y="459733"/>
            <a:ext cx="386120" cy="4990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25541" y="4505628"/>
            <a:ext cx="2434632" cy="2434632"/>
            <a:chOff x="7925541" y="4505628"/>
            <a:chExt cx="2434632" cy="24346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7137" y="3447224"/>
              <a:ext cx="4869264" cy="48692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5541" y="4505628"/>
              <a:ext cx="2434632" cy="2434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2163" y="4754978"/>
            <a:ext cx="1935931" cy="1935931"/>
            <a:chOff x="3102163" y="4754978"/>
            <a:chExt cx="1935931" cy="19359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0558" y="3913374"/>
              <a:ext cx="3871861" cy="387186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2163" y="4754978"/>
              <a:ext cx="1935931" cy="1935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41563" y="3206926"/>
            <a:ext cx="1935931" cy="1935931"/>
            <a:chOff x="13241563" y="3206926"/>
            <a:chExt cx="1935931" cy="19359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9959" y="2365322"/>
              <a:ext cx="3871861" cy="387186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41563" y="3206926"/>
              <a:ext cx="1935931" cy="1935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41563" y="6940260"/>
            <a:ext cx="1935931" cy="1935931"/>
            <a:chOff x="13241563" y="6940260"/>
            <a:chExt cx="1935931" cy="19359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9959" y="6098655"/>
              <a:ext cx="3871861" cy="387186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41563" y="6940260"/>
              <a:ext cx="1935931" cy="19359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9739" y="5455583"/>
            <a:ext cx="1248872" cy="6233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39144" y="3918620"/>
            <a:ext cx="1259348" cy="5606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39144" y="7640868"/>
            <a:ext cx="1248872" cy="6233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03822" y="5629450"/>
            <a:ext cx="2019987" cy="242398"/>
            <a:chOff x="5503822" y="5629450"/>
            <a:chExt cx="2019987" cy="2423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3822" y="5629450"/>
              <a:ext cx="2019987" cy="242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60175" y="5975768"/>
            <a:ext cx="1354117" cy="242398"/>
            <a:chOff x="13560175" y="5975768"/>
            <a:chExt cx="1354117" cy="2423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560175" y="5975768"/>
              <a:ext cx="1354117" cy="2423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94431" y="7310215"/>
            <a:ext cx="1675697" cy="242398"/>
            <a:chOff x="11094431" y="7310215"/>
            <a:chExt cx="1675697" cy="2423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3080000">
              <a:off x="11094431" y="7310215"/>
              <a:ext cx="1675697" cy="24239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95603" y="5880516"/>
            <a:ext cx="1666939" cy="48831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69534" y="5247448"/>
            <a:ext cx="1528197" cy="4100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00373" y="7465975"/>
            <a:ext cx="1922997" cy="7625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4056" y="637266"/>
            <a:ext cx="11949841" cy="63087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392" y="3417126"/>
            <a:ext cx="4263412" cy="8897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6664" y="5136296"/>
            <a:ext cx="9508787" cy="4094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17100" y="8263330"/>
            <a:ext cx="4227706" cy="90694"/>
            <a:chOff x="13217100" y="8263330"/>
            <a:chExt cx="4227706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7100" y="8263330"/>
              <a:ext cx="4227706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528" y="6989185"/>
            <a:ext cx="3320230" cy="19568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66746" y="437000"/>
            <a:ext cx="1550815" cy="5022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5612" y="456047"/>
            <a:ext cx="1028520" cy="5022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3506" y="437000"/>
            <a:ext cx="4725063" cy="5022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8382" y="2028506"/>
            <a:ext cx="5749290" cy="7201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9564" y="2361715"/>
            <a:ext cx="12085457" cy="90694"/>
            <a:chOff x="1559564" y="2361715"/>
            <a:chExt cx="12085457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59564" y="2361715"/>
              <a:ext cx="12085457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79677" y="459733"/>
            <a:ext cx="386120" cy="4990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5424" y="4505281"/>
            <a:ext cx="1973110" cy="623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71427" y="4147186"/>
            <a:ext cx="2342422" cy="2342422"/>
            <a:chOff x="3171427" y="4147186"/>
            <a:chExt cx="2342422" cy="2342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3109" y="3128868"/>
              <a:ext cx="4684843" cy="468484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1427" y="4147186"/>
              <a:ext cx="2342422" cy="23424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5424" y="5702121"/>
            <a:ext cx="1903453" cy="5701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35020" y="3447384"/>
            <a:ext cx="1590795" cy="6233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1070" y="3475089"/>
            <a:ext cx="3906605" cy="6233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12973" y="3458470"/>
            <a:ext cx="2667205" cy="560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71646" y="4147186"/>
            <a:ext cx="2342422" cy="2342422"/>
            <a:chOff x="7971646" y="4147186"/>
            <a:chExt cx="2342422" cy="23424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3329" y="3128868"/>
              <a:ext cx="4684843" cy="468484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1646" y="4147186"/>
              <a:ext cx="2342422" cy="2342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37254" y="4147186"/>
            <a:ext cx="2342422" cy="2342422"/>
            <a:chOff x="13137254" y="4147186"/>
            <a:chExt cx="2342422" cy="23424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8936" y="3128868"/>
              <a:ext cx="4684843" cy="468484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37254" y="4147186"/>
              <a:ext cx="2342422" cy="23424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0283" y="4457203"/>
            <a:ext cx="1551392" cy="7186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24456" y="4471055"/>
            <a:ext cx="1447087" cy="7186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96752" y="5562609"/>
            <a:ext cx="1205411" cy="7971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24676" y="4487904"/>
            <a:ext cx="1559735" cy="7971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90295" y="5576457"/>
            <a:ext cx="1614278" cy="7971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24676" y="5414504"/>
            <a:ext cx="1614278" cy="7971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59702" y="5142857"/>
            <a:ext cx="2019987" cy="242398"/>
            <a:chOff x="5759702" y="5142857"/>
            <a:chExt cx="2019987" cy="2423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9702" y="5142857"/>
              <a:ext cx="2019987" cy="242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3078" y="5197198"/>
            <a:ext cx="2019987" cy="242398"/>
            <a:chOff x="10783078" y="5197198"/>
            <a:chExt cx="2019987" cy="242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83078" y="5197198"/>
              <a:ext cx="2019987" cy="242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6" y="3759976"/>
            <a:ext cx="3234774" cy="35351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598467"/>
            <a:ext cx="6904390" cy="13375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6674" y="5736674"/>
            <a:ext cx="4283125" cy="5991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8726782" cy="90694"/>
            <a:chOff x="4876681" y="5234210"/>
            <a:chExt cx="8726782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8726782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6" y="6951620"/>
            <a:ext cx="16693608" cy="85202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79677" y="459733"/>
            <a:ext cx="386120" cy="4990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463" y="247404"/>
            <a:ext cx="764227" cy="6345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7019" y="2826821"/>
            <a:ext cx="3476591" cy="3726571"/>
            <a:chOff x="1907019" y="2826821"/>
            <a:chExt cx="3476591" cy="37265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310856" y="2826821"/>
              <a:ext cx="2668907" cy="2668907"/>
              <a:chOff x="2310856" y="2826821"/>
              <a:chExt cx="2668907" cy="266890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10856" y="2826821"/>
                <a:ext cx="2668907" cy="266890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1163" y="5794654"/>
              <a:ext cx="1616454" cy="42377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4639" y="6222899"/>
              <a:ext cx="2891044" cy="373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72038" y="2826814"/>
            <a:ext cx="3476591" cy="3726571"/>
            <a:chOff x="5572038" y="2826814"/>
            <a:chExt cx="3476591" cy="37265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75877" y="2826814"/>
              <a:ext cx="2668907" cy="3324907"/>
              <a:chOff x="5975877" y="2826814"/>
              <a:chExt cx="2668907" cy="332490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975877" y="2826814"/>
                <a:ext cx="2668907" cy="2668907"/>
                <a:chOff x="5975877" y="2826814"/>
                <a:chExt cx="2668907" cy="2668907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975877" y="2826814"/>
                  <a:ext cx="2668907" cy="2668907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16182" y="5787376"/>
                <a:ext cx="1322492" cy="47639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9658" y="6222892"/>
              <a:ext cx="2885787" cy="3731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37057" y="2826813"/>
            <a:ext cx="3476591" cy="3737883"/>
            <a:chOff x="9237057" y="2826813"/>
            <a:chExt cx="3476591" cy="373788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640897" y="2826813"/>
              <a:ext cx="2668907" cy="3322727"/>
              <a:chOff x="9640897" y="2826813"/>
              <a:chExt cx="2668907" cy="332272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9640897" y="2826813"/>
                <a:ext cx="2668907" cy="2668907"/>
                <a:chOff x="9640897" y="2826813"/>
                <a:chExt cx="2668907" cy="26689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640897" y="2826813"/>
                  <a:ext cx="2668907" cy="2668907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81229" y="5790661"/>
                <a:ext cx="1323702" cy="41425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04677" y="6220711"/>
              <a:ext cx="2885787" cy="3866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02105" y="2826822"/>
            <a:ext cx="3476591" cy="3737883"/>
            <a:chOff x="12902105" y="2826822"/>
            <a:chExt cx="3476591" cy="373788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305917" y="2826822"/>
              <a:ext cx="2668907" cy="2668907"/>
              <a:chOff x="13305917" y="2826822"/>
              <a:chExt cx="2668907" cy="266890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05917" y="2826822"/>
                <a:ext cx="2668907" cy="266890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46182" y="5794655"/>
              <a:ext cx="1314178" cy="41425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69725" y="6220720"/>
              <a:ext cx="2885787" cy="38667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79677" y="459733"/>
            <a:ext cx="386120" cy="4990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33506" y="437000"/>
            <a:ext cx="4039482" cy="5022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04" y="-2526474"/>
            <a:ext cx="19091642" cy="12803276"/>
            <a:chOff x="-1737976" y="-2572653"/>
            <a:chExt cx="14035892" cy="9412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37976" y="-2572653"/>
              <a:ext cx="14035892" cy="9412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975" y="375722"/>
            <a:ext cx="13439742" cy="55137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7349" y="4536083"/>
            <a:ext cx="8672327" cy="44853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855" y="4336994"/>
            <a:ext cx="4029627" cy="710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84" y="-33209"/>
            <a:ext cx="7926709" cy="10569086"/>
            <a:chOff x="19084" y="-33209"/>
            <a:chExt cx="7926709" cy="10569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4" y="-33209"/>
              <a:ext cx="7926709" cy="10569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1467" y="894478"/>
            <a:ext cx="4354708" cy="18554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77818" y="3244076"/>
            <a:ext cx="935324" cy="1027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5715" y="3421868"/>
            <a:ext cx="3394538" cy="599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7340" y="3872750"/>
            <a:ext cx="6008255" cy="90694"/>
            <a:chOff x="10067340" y="3872750"/>
            <a:chExt cx="6008255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3872750"/>
              <a:ext cx="6008255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5144" y="3978963"/>
            <a:ext cx="5054282" cy="5022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7818" y="4718696"/>
            <a:ext cx="935324" cy="10274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5715" y="4904887"/>
            <a:ext cx="3356472" cy="5410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7340" y="5347371"/>
            <a:ext cx="6008255" cy="90694"/>
            <a:chOff x="10067340" y="5347371"/>
            <a:chExt cx="6008255" cy="906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5347371"/>
              <a:ext cx="6008255" cy="906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5144" y="5427472"/>
            <a:ext cx="5054558" cy="5022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77818" y="6284012"/>
            <a:ext cx="935324" cy="10274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15715" y="6461801"/>
            <a:ext cx="3391253" cy="599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67340" y="6912686"/>
            <a:ext cx="6008255" cy="90694"/>
            <a:chOff x="10067340" y="6912686"/>
            <a:chExt cx="6008255" cy="906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6912686"/>
              <a:ext cx="6008255" cy="906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25144" y="6992788"/>
            <a:ext cx="5054282" cy="5022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77818" y="7849327"/>
            <a:ext cx="954372" cy="10274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23947" y="8027115"/>
            <a:ext cx="1283034" cy="599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67340" y="8478001"/>
            <a:ext cx="6008255" cy="90694"/>
            <a:chOff x="10067340" y="8478001"/>
            <a:chExt cx="6008255" cy="906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8478001"/>
              <a:ext cx="6008255" cy="906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25144" y="8569265"/>
            <a:ext cx="5082987" cy="4398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66746" y="437000"/>
            <a:ext cx="1760777" cy="50224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35612" y="456047"/>
            <a:ext cx="1028520" cy="5022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3" y="3759974"/>
            <a:ext cx="3177628" cy="35351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598467"/>
            <a:ext cx="6928066" cy="13375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26674"/>
            <a:ext cx="6134687" cy="6174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8020288" cy="90694"/>
            <a:chOff x="4876681" y="5234210"/>
            <a:chExt cx="8020288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8020288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6" y="6951620"/>
            <a:ext cx="16693608" cy="85202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35620" y="456048"/>
            <a:ext cx="1028520" cy="5022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228571"/>
            <a:ext cx="16227381" cy="6118534"/>
            <a:chOff x="-609524" y="-228571"/>
            <a:chExt cx="16227381" cy="6118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228571"/>
              <a:ext cx="16227381" cy="6118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4054080" y="3151481"/>
            <a:ext cx="7455009" cy="36071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139" y="7095010"/>
            <a:ext cx="1820189" cy="7992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6029" y="6075449"/>
            <a:ext cx="9167311" cy="3999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786" y="6849377"/>
            <a:ext cx="3923810" cy="90694"/>
            <a:chOff x="951786" y="6849377"/>
            <a:chExt cx="3923810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51786" y="6849377"/>
              <a:ext cx="3923810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35612" y="456047"/>
            <a:ext cx="1028520" cy="5022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3939932" y="3063383"/>
            <a:ext cx="7603501" cy="36071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35620" y="456048"/>
            <a:ext cx="973330" cy="5022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2382" y="437000"/>
            <a:ext cx="4065749" cy="502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70494" y="1339701"/>
            <a:ext cx="4344726" cy="7606313"/>
            <a:chOff x="6970494" y="1339701"/>
            <a:chExt cx="4344726" cy="7606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0494" y="1339701"/>
              <a:ext cx="4344726" cy="7606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4736032" y="3909664"/>
            <a:ext cx="5908273" cy="35595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35620" y="456048"/>
            <a:ext cx="1028520" cy="5022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82" y="437000"/>
            <a:ext cx="3953853" cy="50224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453" y="448162"/>
            <a:ext cx="773977" cy="4826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3160" y="1232771"/>
            <a:ext cx="4479394" cy="7820172"/>
            <a:chOff x="6903160" y="1232771"/>
            <a:chExt cx="4479394" cy="78201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3160" y="1232771"/>
              <a:ext cx="4479394" cy="7820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506" y="2983668"/>
            <a:ext cx="1695061" cy="784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58" y="4539572"/>
            <a:ext cx="5958873" cy="5160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649" y="3653791"/>
            <a:ext cx="3835577" cy="5749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315" y="8647651"/>
            <a:ext cx="4899322" cy="27335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553" y="8647651"/>
            <a:ext cx="4973531" cy="27525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1786" y="2428379"/>
            <a:ext cx="7771429" cy="90694"/>
            <a:chOff x="951786" y="2428379"/>
            <a:chExt cx="7771429" cy="906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51786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2382" y="5975706"/>
            <a:ext cx="3273158" cy="516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1687" y="2428379"/>
            <a:ext cx="7771429" cy="90694"/>
            <a:chOff x="9511687" y="2428379"/>
            <a:chExt cx="7771429" cy="906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511687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2382" y="437000"/>
            <a:ext cx="4144758" cy="5022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79915" y="456048"/>
            <a:ext cx="385882" cy="5022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3453" y="448162"/>
            <a:ext cx="774301" cy="4766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31430" y="2983668"/>
            <a:ext cx="1330337" cy="7845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48572" y="3659420"/>
            <a:ext cx="7623215" cy="21058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98097" y="1444097"/>
            <a:ext cx="4556966" cy="820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506" y="2983668"/>
            <a:ext cx="1695061" cy="784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58" y="5975706"/>
            <a:ext cx="5203673" cy="5160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9125" y="3653791"/>
            <a:ext cx="7550815" cy="21145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315" y="8647651"/>
            <a:ext cx="4899322" cy="27335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553" y="8647651"/>
            <a:ext cx="4973531" cy="27525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1786" y="2428379"/>
            <a:ext cx="7771429" cy="90694"/>
            <a:chOff x="951786" y="2428379"/>
            <a:chExt cx="7771429" cy="906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51786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2382" y="5975706"/>
            <a:ext cx="5147292" cy="516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1687" y="2428379"/>
            <a:ext cx="7771429" cy="90694"/>
            <a:chOff x="9511687" y="2428379"/>
            <a:chExt cx="7771429" cy="906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511687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2382" y="437000"/>
            <a:ext cx="4144758" cy="5022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79915" y="456048"/>
            <a:ext cx="385882" cy="5022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3453" y="448162"/>
            <a:ext cx="774301" cy="4766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31430" y="2983668"/>
            <a:ext cx="1330337" cy="7845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39049" y="3640287"/>
            <a:ext cx="7541615" cy="21311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98097" y="1444097"/>
            <a:ext cx="4556966" cy="820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문 지환</cp:lastModifiedBy>
  <cp:revision>7</cp:revision>
  <dcterms:created xsi:type="dcterms:W3CDTF">2022-09-20T06:06:10Z</dcterms:created>
  <dcterms:modified xsi:type="dcterms:W3CDTF">2022-09-20T01:15:27Z</dcterms:modified>
</cp:coreProperties>
</file>